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 provided case study content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Optimization AI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280160"/>
            <a:ext cx="7406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Optimization AI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2148840"/>
            <a:ext cx="7498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manual reporting steps by 40 percent using custom AI agents built with AI, automation, and Python.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926080"/>
            <a:ext cx="1097280" cy="36576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990088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783080" y="2926080"/>
            <a:ext cx="1645920" cy="36576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783080" y="2990088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566160" y="2926080"/>
            <a:ext cx="1371600" cy="365760"/>
          </a:xfrm>
          <a:prstGeom prst="roundRect">
            <a:avLst/>
          </a:prstGeom>
          <a:solidFill>
            <a:srgbClr val="F7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66160" y="2990088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703320"/>
            <a:ext cx="4754880" cy="1920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3703320"/>
            <a:ext cx="4754880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3867912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 result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270248"/>
            <a:ext cx="42976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reporting steps reduced by 40 percent through automated data preparation and AI drafted insights with a clear review workflow.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854135" y="1508760"/>
            <a:ext cx="2788920" cy="50292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854135" y="1618488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0111435" y="2029968"/>
            <a:ext cx="274320" cy="192024"/>
          </a:xfrm>
          <a:prstGeom prst="down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854135" y="2240280"/>
            <a:ext cx="2788920" cy="50292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854135" y="2350008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prep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10111435" y="2761488"/>
            <a:ext cx="274320" cy="192024"/>
          </a:xfrm>
          <a:prstGeom prst="down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854135" y="2971800"/>
            <a:ext cx="2788920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854135" y="3081528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10111435" y="3493008"/>
            <a:ext cx="274320" cy="192024"/>
          </a:xfrm>
          <a:prstGeom prst="down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854135" y="3703320"/>
            <a:ext cx="2788920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854135" y="3813048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delivery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1 of 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Overview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User, problem, outcome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600200"/>
            <a:ext cx="3576218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600200"/>
            <a:ext cx="357621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764792"/>
            <a:ext cx="31190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2167128"/>
            <a:ext cx="311901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 operations, planning, and analytics teams needing faster weekly reporting and exception visibility.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07738" y="1600200"/>
            <a:ext cx="3576218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307738" y="1600200"/>
            <a:ext cx="357621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36338" y="1764792"/>
            <a:ext cx="31190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36338" y="2167128"/>
            <a:ext cx="311901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required manual extraction, cleanup, and narrative writing across multiple sources, creating delays and inconsistent results.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066837" y="1600200"/>
            <a:ext cx="3576218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066837" y="1600200"/>
            <a:ext cx="3576218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95437" y="1764792"/>
            <a:ext cx="31190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295437" y="2167128"/>
            <a:ext cx="311901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reporting steps reduced by 40 percent through automated data preparation and AI drafted insights with a review workflow.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" y="342900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and constraints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48640" y="3794760"/>
            <a:ext cx="11094415" cy="14211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reporting cadence with frequent ad hoc requests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spread across spreadsheets, exports, and operational systems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Traceability needed from insight back to source rows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must be consistent in format and easy to review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depends on human control with easy edits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2 of 8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 and Metrics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and success metrics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600200"/>
            <a:ext cx="566928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600200"/>
            <a:ext cx="5669280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764792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2167128"/>
            <a:ext cx="52120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an AI assisted workflow that converts raw supply chain data into a reviewable weekly report with clear exceptions, drivers, and recommended actions.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2834640"/>
            <a:ext cx="5669280" cy="1051560"/>
          </a:xfrm>
          <a:prstGeom prst="rect">
            <a:avLst/>
          </a:prstGeom>
          <a:solidFill>
            <a:srgbClr val="E6FFFB"/>
          </a:solidFill>
          <a:ln w="12700">
            <a:solidFill>
              <a:srgbClr val="99F6E4"/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
</a:t>
            </a:r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data collection, cleaning, and first draft analysis are automated, the team spends less time assembling reports and more time acting on exceptions.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0" y="1600200"/>
            <a:ext cx="50593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583680" y="1965960"/>
            <a:ext cx="5059375" cy="68580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ED7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0" y="2084832"/>
            <a:ext cx="50593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percent fewer manual steps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583680" y="2743200"/>
            <a:ext cx="5059375" cy="121475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cycle time decreases week over week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coverage improves with fewer missed issues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satisfaction improves through consistent output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edits decrease over time as rules and prompts improve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5120640"/>
            <a:ext cx="11094415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519379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management signal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77240" y="5541264"/>
            <a:ext cx="1063721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hypothesis, measurable success metrics, and a review workflow designed for adoption and trust.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3 of 8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Design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layer pipeline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2560320" cy="105156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8288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2130552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Exports, spreadsheets, operational systems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27248" y="2107692"/>
            <a:ext cx="192024" cy="219456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37560" y="1691640"/>
            <a:ext cx="2560320" cy="105156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520440" y="18288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data prep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66160" y="2130552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Ingest, standardize, validate, score exceptions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916168" y="2107692"/>
            <a:ext cx="192024" cy="219456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26480" y="1691640"/>
            <a:ext cx="2560320" cy="105156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09360" y="18288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layer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355080" y="2130552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Insights, exception summaries, narratives, actions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705088" y="2107692"/>
            <a:ext cx="192024" cy="219456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915400" y="1691640"/>
            <a:ext cx="2560320" cy="105156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9098280" y="18288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layer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144000" y="2130552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package, notifications, review ready output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301752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responsibilities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548640" y="3383280"/>
            <a:ext cx="5410048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3383280"/>
            <a:ext cx="541004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3547872"/>
            <a:ext cx="49528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Deterministic foundation in Python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77240" y="3950208"/>
            <a:ext cx="4952848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ingestion and cleaning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 checks and validation rules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 calculations such as service level and inventory turns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Delta detection week over week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scoring to prioritize issues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233008" y="3383280"/>
            <a:ext cx="5410048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233008" y="3383280"/>
            <a:ext cx="5410048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61608" y="3547872"/>
            <a:ext cx="49528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for insight and narrative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461608" y="3950208"/>
            <a:ext cx="4952848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for anomalies and missing values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Summarize exceptions by severity and category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plain language drivers with traceability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action suggestions with confidence notes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human review as the final control point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4 of 8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agents and responsibilities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5410048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691640"/>
            <a:ext cx="541004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856232"/>
            <a:ext cx="49528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1   Data quality and anomaly scan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2258568"/>
            <a:ext cx="495284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 missing values, outliers, and suspicious changes in lead time, demand, inventory, and supplier performance.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33008" y="1691640"/>
            <a:ext cx="5410048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233008" y="1691640"/>
            <a:ext cx="5410048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61608" y="1856232"/>
            <a:ext cx="49528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2   Exception summarizer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61608" y="2258568"/>
            <a:ext cx="495284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exceptions by severity and category such as stockout risk, demand spikes, and late supplier shipments.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3474720"/>
            <a:ext cx="5410048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" y="3474720"/>
            <a:ext cx="541004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639312"/>
            <a:ext cx="49528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3   Driver analysis drafter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77240" y="4041648"/>
            <a:ext cx="495284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Produces plain language explanations of what changed and why, referencing the underlying fields for traceability.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33008" y="3474720"/>
            <a:ext cx="5410048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33008" y="3474720"/>
            <a:ext cx="5410048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61608" y="3639312"/>
            <a:ext cx="49528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4   Action recommendation generator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61608" y="4041648"/>
            <a:ext cx="4952848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Suggests next actions with confidence notes and clear statements of what requires human validation.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48640" y="5440680"/>
            <a:ext cx="1109441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77240" y="5596128"/>
            <a:ext cx="502920" cy="50292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99F6E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5715000"/>
            <a:ext cx="502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417320" y="5623560"/>
            <a:ext cx="999713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 remains the final decision gate. AI drafts are designed to be editable, traceable, and safe to override.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5 of 8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Workflow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to end reporting flow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19659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Scheduled weekly, plus manual run on demand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423160"/>
            <a:ext cx="1691640" cy="77724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1792" y="2496312"/>
            <a:ext cx="320040" cy="32004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2523744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05840" y="2587752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newest exports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58568" y="2720340"/>
            <a:ext cx="152339" cy="182880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29195" y="2423160"/>
            <a:ext cx="1691640" cy="77724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502347" y="2496312"/>
            <a:ext cx="320040" cy="32004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02347" y="2523744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886395" y="2587752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Python standardization and validation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139123" y="2720340"/>
            <a:ext cx="152339" cy="182880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09750" y="2423160"/>
            <a:ext cx="1691640" cy="777240"/>
          </a:xfrm>
          <a:prstGeom prst="roundRect">
            <a:avLst/>
          </a:prstGeom>
          <a:solidFill>
            <a:srgbClr val="E6FFF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382902" y="2496312"/>
            <a:ext cx="320040" cy="32004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382902" y="2523744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766950" y="2587752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baseline metrics and deltas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019678" y="2720340"/>
            <a:ext cx="152339" cy="182880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90305" y="2423160"/>
            <a:ext cx="1691640" cy="77724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263457" y="2496312"/>
            <a:ext cx="320040" cy="32004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63457" y="2523744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647505" y="2587752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and score exception set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900233" y="2720340"/>
            <a:ext cx="152339" cy="182880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070860" y="2423160"/>
            <a:ext cx="1691640" cy="77724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8144012" y="2496312"/>
            <a:ext cx="320040" cy="32004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144012" y="2523744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528060" y="2587752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narratives and actions with AI agents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9780788" y="2720340"/>
            <a:ext cx="152339" cy="182880"/>
          </a:xfrm>
          <a:prstGeom prst="rightArrow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951415" y="2423160"/>
            <a:ext cx="1691640" cy="77724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10024567" y="2496312"/>
            <a:ext cx="320040" cy="32004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0024567" y="2523744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10408615" y="2587752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 report package and notify stakeholders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48640" y="3703320"/>
            <a:ext cx="11094415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548640" y="3703320"/>
            <a:ext cx="11094415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77240" y="3867912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Instrumentation and review checkpoints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777240" y="4270248"/>
            <a:ext cx="10637215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every run for audit and iteration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 citations to source fields for AI drafted narratives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 confidence and route low confidence items for deeper review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Preserve an editable report format so humans remain in control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6 of 8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and learnings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600200"/>
            <a:ext cx="3657600" cy="128016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ED7AA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4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17373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548640" y="2395728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manual reporting steps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434840" y="1600200"/>
            <a:ext cx="7208215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434840" y="1600200"/>
            <a:ext cx="7208215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1764792"/>
            <a:ext cx="67510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63440" y="2167128"/>
            <a:ext cx="67510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consistency of weekly reporting structure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time to first draft report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visibility into exceptions through standard categorization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review workflow that preserved human control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063240"/>
            <a:ext cx="5387188" cy="2788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3063240"/>
            <a:ext cx="538718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3227832"/>
            <a:ext cx="49299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made it work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3630168"/>
            <a:ext cx="4929988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 for AI drafted narratives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Deterministic validation in Python before AI touched the data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Standardized output format stakeholders recognized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improvement loop through feedback on agent outputs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55868" y="3063240"/>
            <a:ext cx="5387188" cy="2788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55868" y="3063240"/>
            <a:ext cx="5387188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84468" y="3227832"/>
            <a:ext cx="49299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and mitigations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84468" y="3630168"/>
            <a:ext cx="4929988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AI may hallucinate or overstate causes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Mitigations: cite source fields, constrain categories, label confidence, require review for low confidence items, log every run for audit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7 of 8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28600"/>
            <a:ext cx="11094415" cy="457200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8680" y="30175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528255" y="301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iterations and artifacts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600200"/>
            <a:ext cx="5387188" cy="3886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600200"/>
            <a:ext cx="538718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764792"/>
            <a:ext cx="49299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iterations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2167128"/>
            <a:ext cx="4929988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Add feedback capture to improve prompts and rules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Add root cause suggestions tied to known constraints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Expand to daily exception alerts for high severity issues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Integrate with ticketing so actions are tracked to closure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55868" y="1600200"/>
            <a:ext cx="5387188" cy="3886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255868" y="1600200"/>
            <a:ext cx="5387188" cy="73152"/>
          </a:xfrm>
          <a:prstGeom prst="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84468" y="1764792"/>
            <a:ext cx="49299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Artifacts to include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84468" y="2167128"/>
            <a:ext cx="4929988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diagram from sources to report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of exception dashboard or report view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and after reporting checklist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report excerpt with redacted data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Loom walkthrough of the workflow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report template and sample schema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5669280"/>
            <a:ext cx="11094415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5788152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1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 to see the workflow in action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716975" y="5769864"/>
            <a:ext cx="2926080" cy="457200"/>
          </a:xfrm>
          <a:prstGeom prst="roundRect">
            <a:avLst/>
          </a:prstGeom>
          <a:solidFill>
            <a:srgbClr val="0EA5A3"/>
          </a:solidFill>
          <a:ln w="12700">
            <a:solidFill>
              <a:srgbClr val="0EA5A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716975" y="585216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a demo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653796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Torchline Solutions   Case Study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357055" y="65379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8 of 8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Torchline Solutions</dc:creator>
  <cp:lastModifiedBy>Torchline Solutions</cp:lastModifiedBy>
  <cp:revision>1</cp:revision>
  <dcterms:created xsi:type="dcterms:W3CDTF">2025-12-16T11:23:07Z</dcterms:created>
  <dcterms:modified xsi:type="dcterms:W3CDTF">2025-12-16T11:23:07Z</dcterms:modified>
</cp:coreProperties>
</file>